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6A9931-FCAA-41B5-A6D5-8E092B8B61CB}" v="10" dt="2025-03-10T05:12:20.2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Angel Grande" userId="39674711c0207954" providerId="LiveId" clId="{646A9931-FCAA-41B5-A6D5-8E092B8B61CB}"/>
    <pc:docChg chg="custSel addSld modSld">
      <pc:chgData name="Jose Angel Grande" userId="39674711c0207954" providerId="LiveId" clId="{646A9931-FCAA-41B5-A6D5-8E092B8B61CB}" dt="2025-03-10T05:12:25.760" v="100" actId="403"/>
      <pc:docMkLst>
        <pc:docMk/>
      </pc:docMkLst>
      <pc:sldChg chg="addSp modSp new mod setBg addAnim setClrOvrMap">
        <pc:chgData name="Jose Angel Grande" userId="39674711c0207954" providerId="LiveId" clId="{646A9931-FCAA-41B5-A6D5-8E092B8B61CB}" dt="2025-03-10T05:06:02.048" v="57"/>
        <pc:sldMkLst>
          <pc:docMk/>
          <pc:sldMk cId="2936393291" sldId="256"/>
        </pc:sldMkLst>
        <pc:spChg chg="mod">
          <ac:chgData name="Jose Angel Grande" userId="39674711c0207954" providerId="LiveId" clId="{646A9931-FCAA-41B5-A6D5-8E092B8B61CB}" dt="2025-03-10T05:06:02.048" v="55" actId="26606"/>
          <ac:spMkLst>
            <pc:docMk/>
            <pc:sldMk cId="2936393291" sldId="256"/>
            <ac:spMk id="2" creationId="{36D6D4A2-72DE-70C4-5A47-5C5F93F97697}"/>
          </ac:spMkLst>
        </pc:spChg>
        <pc:spChg chg="mod">
          <ac:chgData name="Jose Angel Grande" userId="39674711c0207954" providerId="LiveId" clId="{646A9931-FCAA-41B5-A6D5-8E092B8B61CB}" dt="2025-03-10T05:06:02.048" v="55" actId="26606"/>
          <ac:spMkLst>
            <pc:docMk/>
            <pc:sldMk cId="2936393291" sldId="256"/>
            <ac:spMk id="3" creationId="{535C2DCD-9CD2-3EE8-9DE6-43E397B57199}"/>
          </ac:spMkLst>
        </pc:spChg>
        <pc:spChg chg="add">
          <ac:chgData name="Jose Angel Grande" userId="39674711c0207954" providerId="LiveId" clId="{646A9931-FCAA-41B5-A6D5-8E092B8B61CB}" dt="2025-03-10T05:06:02.048" v="55" actId="26606"/>
          <ac:spMkLst>
            <pc:docMk/>
            <pc:sldMk cId="2936393291" sldId="256"/>
            <ac:spMk id="9" creationId="{71B2258F-86CA-4D4D-8270-BC05FCDEBFB3}"/>
          </ac:spMkLst>
        </pc:spChg>
        <pc:picChg chg="add mod ord">
          <ac:chgData name="Jose Angel Grande" userId="39674711c0207954" providerId="LiveId" clId="{646A9931-FCAA-41B5-A6D5-8E092B8B61CB}" dt="2025-03-10T05:06:02.048" v="55" actId="26606"/>
          <ac:picMkLst>
            <pc:docMk/>
            <pc:sldMk cId="2936393291" sldId="256"/>
            <ac:picMk id="4" creationId="{AADDA0DD-2AFB-E0C5-172C-0142FD36D0C2}"/>
          </ac:picMkLst>
        </pc:picChg>
      </pc:sldChg>
      <pc:sldChg chg="addSp modSp new mod setBg">
        <pc:chgData name="Jose Angel Grande" userId="39674711c0207954" providerId="LiveId" clId="{646A9931-FCAA-41B5-A6D5-8E092B8B61CB}" dt="2025-03-10T05:08:02.134" v="68" actId="403"/>
        <pc:sldMkLst>
          <pc:docMk/>
          <pc:sldMk cId="2066819563" sldId="257"/>
        </pc:sldMkLst>
        <pc:spChg chg="mod">
          <ac:chgData name="Jose Angel Grande" userId="39674711c0207954" providerId="LiveId" clId="{646A9931-FCAA-41B5-A6D5-8E092B8B61CB}" dt="2025-03-10T05:07:55.017" v="67" actId="26606"/>
          <ac:spMkLst>
            <pc:docMk/>
            <pc:sldMk cId="2066819563" sldId="257"/>
            <ac:spMk id="2" creationId="{38CB0165-809D-4183-F5E1-5F66B10AB545}"/>
          </ac:spMkLst>
        </pc:spChg>
        <pc:spChg chg="mod">
          <ac:chgData name="Jose Angel Grande" userId="39674711c0207954" providerId="LiveId" clId="{646A9931-FCAA-41B5-A6D5-8E092B8B61CB}" dt="2025-03-10T05:08:02.134" v="68" actId="403"/>
          <ac:spMkLst>
            <pc:docMk/>
            <pc:sldMk cId="2066819563" sldId="257"/>
            <ac:spMk id="3" creationId="{B6AB7D56-2224-64F8-868A-94827621F3D0}"/>
          </ac:spMkLst>
        </pc:spChg>
        <pc:spChg chg="add">
          <ac:chgData name="Jose Angel Grande" userId="39674711c0207954" providerId="LiveId" clId="{646A9931-FCAA-41B5-A6D5-8E092B8B61CB}" dt="2025-03-10T05:07:55.017" v="67" actId="26606"/>
          <ac:spMkLst>
            <pc:docMk/>
            <pc:sldMk cId="2066819563" sldId="257"/>
            <ac:spMk id="9" creationId="{D009D6D5-DAC2-4A8B-A17A-E206B9012D09}"/>
          </ac:spMkLst>
        </pc:spChg>
        <pc:picChg chg="add mod">
          <ac:chgData name="Jose Angel Grande" userId="39674711c0207954" providerId="LiveId" clId="{646A9931-FCAA-41B5-A6D5-8E092B8B61CB}" dt="2025-03-10T05:07:55.017" v="67" actId="26606"/>
          <ac:picMkLst>
            <pc:docMk/>
            <pc:sldMk cId="2066819563" sldId="257"/>
            <ac:picMk id="4" creationId="{34635F6A-8B50-83EA-FBEF-5E0CA83842F0}"/>
          </ac:picMkLst>
        </pc:picChg>
      </pc:sldChg>
      <pc:sldChg chg="addSp modSp new mod setBg">
        <pc:chgData name="Jose Angel Grande" userId="39674711c0207954" providerId="LiveId" clId="{646A9931-FCAA-41B5-A6D5-8E092B8B61CB}" dt="2025-03-10T05:09:18.144" v="76" actId="403"/>
        <pc:sldMkLst>
          <pc:docMk/>
          <pc:sldMk cId="3531579613" sldId="258"/>
        </pc:sldMkLst>
        <pc:spChg chg="mod">
          <ac:chgData name="Jose Angel Grande" userId="39674711c0207954" providerId="LiveId" clId="{646A9931-FCAA-41B5-A6D5-8E092B8B61CB}" dt="2025-03-10T05:09:14.111" v="74" actId="26606"/>
          <ac:spMkLst>
            <pc:docMk/>
            <pc:sldMk cId="3531579613" sldId="258"/>
            <ac:spMk id="2" creationId="{E1C718C5-8644-9AF4-626B-0165928B35D6}"/>
          </ac:spMkLst>
        </pc:spChg>
        <pc:spChg chg="mod ord">
          <ac:chgData name="Jose Angel Grande" userId="39674711c0207954" providerId="LiveId" clId="{646A9931-FCAA-41B5-A6D5-8E092B8B61CB}" dt="2025-03-10T05:09:18.144" v="76" actId="403"/>
          <ac:spMkLst>
            <pc:docMk/>
            <pc:sldMk cId="3531579613" sldId="258"/>
            <ac:spMk id="3" creationId="{CB709B02-7898-D491-E757-46964404C879}"/>
          </ac:spMkLst>
        </pc:spChg>
        <pc:picChg chg="add mod">
          <ac:chgData name="Jose Angel Grande" userId="39674711c0207954" providerId="LiveId" clId="{646A9931-FCAA-41B5-A6D5-8E092B8B61CB}" dt="2025-03-10T05:09:14.111" v="74" actId="26606"/>
          <ac:picMkLst>
            <pc:docMk/>
            <pc:sldMk cId="3531579613" sldId="258"/>
            <ac:picMk id="4" creationId="{FD954EEE-34ED-3753-2250-B27E52FFE14F}"/>
          </ac:picMkLst>
        </pc:picChg>
      </pc:sldChg>
      <pc:sldChg chg="addSp modSp new mod setBg">
        <pc:chgData name="Jose Angel Grande" userId="39674711c0207954" providerId="LiveId" clId="{646A9931-FCAA-41B5-A6D5-8E092B8B61CB}" dt="2025-03-10T05:11:09.463" v="88" actId="14100"/>
        <pc:sldMkLst>
          <pc:docMk/>
          <pc:sldMk cId="2129822995" sldId="259"/>
        </pc:sldMkLst>
        <pc:spChg chg="mod">
          <ac:chgData name="Jose Angel Grande" userId="39674711c0207954" providerId="LiveId" clId="{646A9931-FCAA-41B5-A6D5-8E092B8B61CB}" dt="2025-03-10T05:10:44.520" v="83" actId="26606"/>
          <ac:spMkLst>
            <pc:docMk/>
            <pc:sldMk cId="2129822995" sldId="259"/>
            <ac:spMk id="2" creationId="{740C325E-0F52-883F-B817-182166567207}"/>
          </ac:spMkLst>
        </pc:spChg>
        <pc:spChg chg="mod">
          <ac:chgData name="Jose Angel Grande" userId="39674711c0207954" providerId="LiveId" clId="{646A9931-FCAA-41B5-A6D5-8E092B8B61CB}" dt="2025-03-10T05:11:09.463" v="88" actId="14100"/>
          <ac:spMkLst>
            <pc:docMk/>
            <pc:sldMk cId="2129822995" sldId="259"/>
            <ac:spMk id="3" creationId="{9C8F5C6F-1722-DC40-3709-F77C4B082B4E}"/>
          </ac:spMkLst>
        </pc:spChg>
        <pc:spChg chg="add">
          <ac:chgData name="Jose Angel Grande" userId="39674711c0207954" providerId="LiveId" clId="{646A9931-FCAA-41B5-A6D5-8E092B8B61CB}" dt="2025-03-10T05:10:44.520" v="83" actId="26606"/>
          <ac:spMkLst>
            <pc:docMk/>
            <pc:sldMk cId="2129822995" sldId="259"/>
            <ac:spMk id="9" creationId="{F13C74B1-5B17-4795-BED0-7140497B445A}"/>
          </ac:spMkLst>
        </pc:spChg>
        <pc:spChg chg="add">
          <ac:chgData name="Jose Angel Grande" userId="39674711c0207954" providerId="LiveId" clId="{646A9931-FCAA-41B5-A6D5-8E092B8B61CB}" dt="2025-03-10T05:10:44.520" v="83" actId="26606"/>
          <ac:spMkLst>
            <pc:docMk/>
            <pc:sldMk cId="2129822995" sldId="259"/>
            <ac:spMk id="11" creationId="{D4974D33-8DC5-464E-8C6D-BE58F0669C17}"/>
          </ac:spMkLst>
        </pc:spChg>
        <pc:picChg chg="add mod">
          <ac:chgData name="Jose Angel Grande" userId="39674711c0207954" providerId="LiveId" clId="{646A9931-FCAA-41B5-A6D5-8E092B8B61CB}" dt="2025-03-10T05:10:44.520" v="83" actId="26606"/>
          <ac:picMkLst>
            <pc:docMk/>
            <pc:sldMk cId="2129822995" sldId="259"/>
            <ac:picMk id="4" creationId="{21588C83-02FF-5ABB-A1F2-BDFBAF51E835}"/>
          </ac:picMkLst>
        </pc:picChg>
      </pc:sldChg>
      <pc:sldChg chg="addSp modSp new mod setBg">
        <pc:chgData name="Jose Angel Grande" userId="39674711c0207954" providerId="LiveId" clId="{646A9931-FCAA-41B5-A6D5-8E092B8B61CB}" dt="2025-03-10T05:12:25.760" v="100" actId="403"/>
        <pc:sldMkLst>
          <pc:docMk/>
          <pc:sldMk cId="2010336418" sldId="260"/>
        </pc:sldMkLst>
        <pc:spChg chg="mod">
          <ac:chgData name="Jose Angel Grande" userId="39674711c0207954" providerId="LiveId" clId="{646A9931-FCAA-41B5-A6D5-8E092B8B61CB}" dt="2025-03-10T05:12:22.397" v="99" actId="26606"/>
          <ac:spMkLst>
            <pc:docMk/>
            <pc:sldMk cId="2010336418" sldId="260"/>
            <ac:spMk id="2" creationId="{118AC0C2-3882-2B2E-A837-1AB99514081C}"/>
          </ac:spMkLst>
        </pc:spChg>
        <pc:spChg chg="mod">
          <ac:chgData name="Jose Angel Grande" userId="39674711c0207954" providerId="LiveId" clId="{646A9931-FCAA-41B5-A6D5-8E092B8B61CB}" dt="2025-03-10T05:12:25.760" v="100" actId="403"/>
          <ac:spMkLst>
            <pc:docMk/>
            <pc:sldMk cId="2010336418" sldId="260"/>
            <ac:spMk id="3" creationId="{4AAE7CF1-7F35-988C-0F9D-93932DBC3568}"/>
          </ac:spMkLst>
        </pc:spChg>
        <pc:spChg chg="add">
          <ac:chgData name="Jose Angel Grande" userId="39674711c0207954" providerId="LiveId" clId="{646A9931-FCAA-41B5-A6D5-8E092B8B61CB}" dt="2025-03-10T05:12:22.397" v="99" actId="26606"/>
          <ac:spMkLst>
            <pc:docMk/>
            <pc:sldMk cId="2010336418" sldId="260"/>
            <ac:spMk id="9" creationId="{04812C46-200A-4DEB-A05E-3ED6C68C2387}"/>
          </ac:spMkLst>
        </pc:spChg>
        <pc:spChg chg="add">
          <ac:chgData name="Jose Angel Grande" userId="39674711c0207954" providerId="LiveId" clId="{646A9931-FCAA-41B5-A6D5-8E092B8B61CB}" dt="2025-03-10T05:12:22.397" v="99" actId="26606"/>
          <ac:spMkLst>
            <pc:docMk/>
            <pc:sldMk cId="2010336418" sldId="260"/>
            <ac:spMk id="11" creationId="{D1EA859B-E555-4109-94F3-6700E046E008}"/>
          </ac:spMkLst>
        </pc:spChg>
        <pc:picChg chg="add mod ord">
          <ac:chgData name="Jose Angel Grande" userId="39674711c0207954" providerId="LiveId" clId="{646A9931-FCAA-41B5-A6D5-8E092B8B61CB}" dt="2025-03-10T05:12:22.397" v="99" actId="26606"/>
          <ac:picMkLst>
            <pc:docMk/>
            <pc:sldMk cId="2010336418" sldId="260"/>
            <ac:picMk id="4" creationId="{84476E92-BCC2-E982-F145-171253747E5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B5637-BF72-F987-1D62-178D72DA94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B39D90-F196-3432-FD96-6A61F7B97E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8D392A7-53CE-C837-97C6-58861E851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B9B24D-16D7-C54F-83E1-D6A24A8AD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9937F9-511C-3EBE-3068-03383E30E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22671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7725DD-F8FB-2005-9E85-F24A48813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D05F5B8-9CE8-6F37-0D46-54CC5E06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A153A1-2E24-AEEF-0AA4-8FF3CCCC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0B7A5D8-99EB-02AA-F9B3-41724C9A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B9764D-6790-351D-E8D7-A84EAF72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9437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C3DCD71-60F2-0BD0-F55A-731EC2CF0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28D4C1C-6E4B-FF57-A081-FE2DA92465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495E46-9FFE-0ED0-F44B-7BBA1E36B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B14F7C-7F1A-01A1-733A-9AA5E9431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C8214A-4A5E-360A-BCA8-4187EF20C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64480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48BED4-F24A-CEFF-3B1F-987915D41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A3EE3F-6010-EDF4-E62C-739FFEE6C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4149C1-FB1E-372A-37CA-AE439A8AC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2BEA54-F663-FA22-A353-19B40DA2D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CCDDFE-2C12-405C-D4EA-791A2F234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91569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5986E2-B34B-CA61-FB29-26D543CD1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860B5A-CCF7-FDB3-6CB3-32461E05C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C18549-D9A7-0B30-B910-6FCBF7B4B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024E58-750A-A73E-DC1C-6941AC2A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D35BA0-DB41-97E8-FD7D-29ADAE85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89315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C5210-F1DD-5C74-63C6-3D2A3529C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5D5353-24F9-77E1-1751-0BEB22A8F3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589B6B5-D35C-96E2-485E-FC66A5821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C95483D-421E-9058-1746-340EEF696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310BF2A-1DDD-2243-BA63-2A8A430E2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3F63CB-AB33-08E3-94F1-595AE01EE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9554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70965-1750-2CF0-B2F7-264D876FB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C2EF86E-5357-A1EA-2829-E799DA7D3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A4E3257-C5D4-77F3-15F2-5C2C0FE3D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75FE1BC-0825-36EA-99D4-CEEFFD5E6D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C6B3BC6-17F2-B7B8-3A79-AEDFE8D7A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9D5D6F4-D687-98A6-4ECE-40E749CAA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F8AFD10-0AB7-63B7-8213-188EA00F6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22B5C22-0879-1883-20F3-CB149368C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4561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E6814-06D7-0F41-980E-157E17ED8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133E5CE-B60B-7859-DF77-A8AF2AB7E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50ACC5A-38E6-22C5-6A70-4AD1A5C57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BF71D8A-8AA7-FA31-552E-ACB1390FA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0938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D7C2154-EB53-2B25-A1B4-9875F65C1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C2A5954-0A9C-4590-99BC-79E5F7AD5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6870090-17B3-6764-3A65-FABB0E429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73353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DA0E8-8BDC-3589-758B-A3652DCD4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F60DE4-4301-3BA8-7773-264CF91D9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081B128-8647-0B9C-B56B-386ECDDD9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571F57-6E9C-CB0D-28EA-FF55866E9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3748373-6087-8ABC-D284-6847979BE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6845BF-75A4-87EE-6599-8D78CD0D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5661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66E45A-2657-4944-9ABB-F7BB245B2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2205930-B8EF-D111-B040-921B6D6A16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B86500D-F569-97C3-4453-E70B402DB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594375-B7D5-26E3-D97E-9615DE54C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36A2D6D-02DF-E47F-36E0-AD4F0AB22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848DF05-CA9F-B65B-B788-2967CADF9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7494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C9F0ED9-C122-7E21-FEAE-4E51EDE8B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B96790-F929-C017-B7AA-79B0E711A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E00E7B-53EA-F9E4-7EB0-A8D4BB5E12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DBAF5D-9045-4E9E-AA7C-3D1DF753BDC4}" type="datetimeFigureOut">
              <a:rPr lang="es-MX" smtClean="0"/>
              <a:t>09/03/2025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5999C51-7DB4-F969-8285-E733B98790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AD0AEC-B434-6982-2DDD-666877B382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FC6BE2-B138-4C9E-ADC9-D6B422B4B3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47864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ADDA0DD-2AFB-E0C5-172C-0142FD36D0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r="44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D6D4A2-72DE-70C4-5A47-5C5F93F97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s-MX">
                <a:solidFill>
                  <a:srgbClr val="FFFFFF"/>
                </a:solidFill>
              </a:rPr>
              <a:t>Modelo Cognitivo vs. Aprendizaje Automático: Similitudes y Diferencias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5C2DCD-9CD2-3EE8-9DE6-43E397B571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>
                <a:solidFill>
                  <a:srgbClr val="FFFFFF"/>
                </a:solidFill>
              </a:rPr>
              <a:t>Yahel Alejandro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>
                <a:solidFill>
                  <a:srgbClr val="FFFFFF"/>
                </a:solidFill>
              </a:rPr>
              <a:t>Víctor Ramon</a:t>
            </a:r>
          </a:p>
        </p:txBody>
      </p:sp>
    </p:spTree>
    <p:extLst>
      <p:ext uri="{BB962C8B-B14F-4D97-AF65-F5344CB8AC3E}">
        <p14:creationId xmlns:p14="http://schemas.microsoft.com/office/powerpoint/2010/main" val="2936393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CB0165-809D-4183-F5E1-5F66B10AB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s-MX" dirty="0"/>
              <a:t>Similitudes Fundamentales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AB7D56-2224-64F8-868A-94827621F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s-MX" sz="2400" dirty="0"/>
              <a:t>Ambos procesan información: Adquisición, procesamiento y almacenamiento.</a:t>
            </a:r>
          </a:p>
          <a:p>
            <a:r>
              <a:rPr lang="es-MX" sz="2400" dirty="0"/>
              <a:t>Mejora del rendimiento: A través de la experiencia (humano) o entrenamiento (máquina).</a:t>
            </a:r>
          </a:p>
          <a:p>
            <a:r>
              <a:rPr lang="es-MX" sz="2400" dirty="0"/>
              <a:t>Generación de conclusiones: Predicciones basadas en la información.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4635F6A-8B50-83EA-FBEF-5E0CA83842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828" r="14049" b="-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66819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C718C5-8644-9AF4-626B-0165928B3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s-MX" sz="3600"/>
              <a:t>Diferencias: Flexibilidad y Adaptabilidad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D954EEE-34ED-3753-2250-B27E52FFE1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903" b="10227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709B02-7898-D491-E757-46964404C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es-MX" sz="2400" dirty="0"/>
              <a:t>Modelo Cognitivo: Alta flexibilidad y adaptación a la incertidumbre.</a:t>
            </a:r>
          </a:p>
          <a:p>
            <a:r>
              <a:rPr lang="es-MX" sz="2400" dirty="0"/>
              <a:t>Aprendizaje Automático: Estructurado, automatizado, eficiente para grandes datos.</a:t>
            </a:r>
          </a:p>
        </p:txBody>
      </p:sp>
    </p:spTree>
    <p:extLst>
      <p:ext uri="{BB962C8B-B14F-4D97-AF65-F5344CB8AC3E}">
        <p14:creationId xmlns:p14="http://schemas.microsoft.com/office/powerpoint/2010/main" val="3531579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40C325E-0F52-883F-B817-18216656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s-MX" sz="4200" dirty="0"/>
              <a:t>Diferencias: Influencia y Objetividad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8F5C6F-1722-DC40-3709-F77C4B082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640" y="2872899"/>
            <a:ext cx="4714042" cy="3320668"/>
          </a:xfrm>
        </p:spPr>
        <p:txBody>
          <a:bodyPr>
            <a:normAutofit/>
          </a:bodyPr>
          <a:lstStyle/>
          <a:p>
            <a:r>
              <a:rPr lang="es-MX" sz="2400" dirty="0"/>
              <a:t>Modelo Cognitivo: Influenciado por emociones y valores.</a:t>
            </a:r>
          </a:p>
          <a:p>
            <a:r>
              <a:rPr lang="es-MX" sz="2400" dirty="0"/>
              <a:t>Aprendizaje Automático: Objetivo, basado en algoritmos.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1588C83-02FF-5ABB-A1F2-BDFBAF51E8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210" r="2008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29822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4476E92-BCC2-E982-F145-171253747E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700" r="989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8AC0C2-3882-2B2E-A837-1AB995140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s-MX" sz="4000" dirty="0"/>
              <a:t>Diferencias: Consciencia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AE7CF1-7F35-988C-0F9D-93932DBC3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s-MX" sz="2400" dirty="0"/>
              <a:t>Modelo Cognitivo: Posee consciencia.</a:t>
            </a:r>
          </a:p>
          <a:p>
            <a:r>
              <a:rPr lang="es-MX" sz="2400" dirty="0"/>
              <a:t>Aprendizaje automático: Carece de consciencia.</a:t>
            </a:r>
          </a:p>
        </p:txBody>
      </p:sp>
    </p:spTree>
    <p:extLst>
      <p:ext uri="{BB962C8B-B14F-4D97-AF65-F5344CB8AC3E}">
        <p14:creationId xmlns:p14="http://schemas.microsoft.com/office/powerpoint/2010/main" val="20103364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120</Words>
  <Application>Microsoft Office PowerPoint</Application>
  <PresentationFormat>Panorámica</PresentationFormat>
  <Paragraphs>16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Tema de Office</vt:lpstr>
      <vt:lpstr>Modelo Cognitivo vs. Aprendizaje Automático: Similitudes y Diferencias</vt:lpstr>
      <vt:lpstr>Similitudes Fundamentales</vt:lpstr>
      <vt:lpstr>Diferencias: Flexibilidad y Adaptabilidad</vt:lpstr>
      <vt:lpstr>Diferencias: Influencia y Objetividad</vt:lpstr>
      <vt:lpstr>Diferencias: Consciencia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Jose Angel Grande</dc:creator>
  <cp:lastModifiedBy>Jose Angel Grande</cp:lastModifiedBy>
  <cp:revision>1</cp:revision>
  <dcterms:created xsi:type="dcterms:W3CDTF">2025-03-10T05:02:55Z</dcterms:created>
  <dcterms:modified xsi:type="dcterms:W3CDTF">2025-03-10T05:12:30Z</dcterms:modified>
</cp:coreProperties>
</file>

<file path=docProps/thumbnail.jpeg>
</file>